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765CB-2151-4BCA-8680-46AC65FE5350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712A8-B02C-4C8C-8DD8-C38423E6C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 is applying AI to problems the radio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712A8-B02C-4C8C-8DD8-C38423E6C94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6347-11B9-4B86-B12A-1E9E212935CA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2014-7ED7-43CC-B6D8-4547F549E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6347-11B9-4B86-B12A-1E9E212935CA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2014-7ED7-43CC-B6D8-4547F549E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6347-11B9-4B86-B12A-1E9E212935CA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2014-7ED7-43CC-B6D8-4547F549E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6347-11B9-4B86-B12A-1E9E212935CA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2014-7ED7-43CC-B6D8-4547F549E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6347-11B9-4B86-B12A-1E9E212935CA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2014-7ED7-43CC-B6D8-4547F549E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6347-11B9-4B86-B12A-1E9E212935CA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2014-7ED7-43CC-B6D8-4547F549E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6347-11B9-4B86-B12A-1E9E212935CA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2014-7ED7-43CC-B6D8-4547F549E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6347-11B9-4B86-B12A-1E9E212935CA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2014-7ED7-43CC-B6D8-4547F549E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6347-11B9-4B86-B12A-1E9E212935CA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2014-7ED7-43CC-B6D8-4547F549E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6347-11B9-4B86-B12A-1E9E212935CA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2014-7ED7-43CC-B6D8-4547F549E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6347-11B9-4B86-B12A-1E9E212935CA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2014-7ED7-43CC-B6D8-4547F549E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96347-11B9-4B86-B12A-1E9E212935CA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E2014-7ED7-43CC-B6D8-4547F549E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need to refocus sensing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8768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DSA was major motivator</a:t>
            </a:r>
          </a:p>
          <a:p>
            <a:pPr lvl="1"/>
            <a:r>
              <a:rPr lang="en-US" dirty="0" smtClean="0"/>
              <a:t>Suboptimal to cooperation with PU for vast majority DSA apps</a:t>
            </a:r>
          </a:p>
          <a:p>
            <a:pPr lvl="2"/>
            <a:r>
              <a:rPr lang="en-US" dirty="0" smtClean="0"/>
              <a:t>Database, CPC, or </a:t>
            </a:r>
            <a:r>
              <a:rPr lang="en-US" dirty="0" err="1" smtClean="0"/>
              <a:t>Coase</a:t>
            </a:r>
            <a:r>
              <a:rPr lang="en-US" dirty="0" smtClean="0"/>
              <a:t>-like solutions</a:t>
            </a:r>
          </a:p>
          <a:p>
            <a:r>
              <a:rPr lang="en-US" dirty="0" smtClean="0"/>
              <a:t>Signal classification less valuable when a leopard can change its spots</a:t>
            </a:r>
          </a:p>
          <a:p>
            <a:r>
              <a:rPr lang="en-US" dirty="0" smtClean="0"/>
              <a:t>Sensing is important</a:t>
            </a:r>
          </a:p>
          <a:p>
            <a:pPr lvl="1"/>
            <a:r>
              <a:rPr lang="en-US" dirty="0" smtClean="0"/>
              <a:t>Still need radio domain information (time-sensitive)</a:t>
            </a:r>
          </a:p>
          <a:p>
            <a:r>
              <a:rPr lang="en-US" dirty="0" smtClean="0"/>
              <a:t>More value added:</a:t>
            </a:r>
          </a:p>
          <a:p>
            <a:pPr lvl="1"/>
            <a:r>
              <a:rPr lang="en-US" dirty="0" smtClean="0"/>
              <a:t>Assessing another network’s capabilities, estimating their observations,  and doing </a:t>
            </a:r>
            <a:r>
              <a:rPr lang="en-US" dirty="0" smtClean="0"/>
              <a:t>BDA</a:t>
            </a:r>
          </a:p>
          <a:p>
            <a:pPr lvl="1"/>
            <a:r>
              <a:rPr lang="en-US" dirty="0" smtClean="0"/>
              <a:t>Information sharing </a:t>
            </a:r>
            <a:r>
              <a:rPr lang="en-US" smtClean="0"/>
              <a:t>and organization</a:t>
            </a:r>
            <a:endParaRPr lang="en-US" dirty="0" smtClean="0"/>
          </a:p>
          <a:p>
            <a:pPr lvl="1"/>
            <a:r>
              <a:rPr lang="en-US" dirty="0" smtClean="0"/>
              <a:t>Novel applications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1148" y="3733800"/>
            <a:ext cx="2898452" cy="3011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3" descr="C:\Documents and Settings\Jody\Desktop\Copy of leopar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143000"/>
            <a:ext cx="3088857" cy="2390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No CR is an Island</a:t>
            </a:r>
            <a:br>
              <a:rPr lang="en-US" dirty="0" smtClean="0"/>
            </a:br>
            <a:r>
              <a:rPr lang="en-US" dirty="0" smtClean="0"/>
              <a:t>(Why Game Theory?)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876800" cy="3505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CR don’t just react, </a:t>
            </a:r>
            <a:br>
              <a:rPr lang="en-US" dirty="0" smtClean="0"/>
            </a:br>
            <a:r>
              <a:rPr lang="en-US" dirty="0" smtClean="0"/>
              <a:t>they interact</a:t>
            </a:r>
          </a:p>
          <a:p>
            <a:pPr lvl="1"/>
            <a:r>
              <a:rPr lang="en-US" dirty="0" smtClean="0"/>
              <a:t>Self coexistence</a:t>
            </a:r>
          </a:p>
          <a:p>
            <a:pPr lvl="1"/>
            <a:r>
              <a:rPr lang="en-US" dirty="0" smtClean="0"/>
              <a:t>Inter-network coexistence</a:t>
            </a:r>
          </a:p>
          <a:p>
            <a:pPr lvl="1"/>
            <a:r>
              <a:rPr lang="en-US" dirty="0" smtClean="0"/>
              <a:t>Instability</a:t>
            </a:r>
          </a:p>
          <a:p>
            <a:r>
              <a:rPr lang="en-US" dirty="0" smtClean="0"/>
              <a:t>And they don’t have to play nice either</a:t>
            </a:r>
          </a:p>
          <a:p>
            <a:pPr lvl="1"/>
            <a:r>
              <a:rPr lang="en-US" dirty="0" smtClean="0"/>
              <a:t>In practice it’s not a 1-on-1 game</a:t>
            </a:r>
          </a:p>
          <a:p>
            <a:r>
              <a:rPr lang="en-US" dirty="0" smtClean="0"/>
              <a:t>Game theory provides analytical structure </a:t>
            </a:r>
          </a:p>
          <a:p>
            <a:pPr lvl="1"/>
            <a:r>
              <a:rPr lang="en-US" dirty="0" smtClean="0"/>
              <a:t>Meta-games?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76200"/>
            <a:ext cx="2795954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717" y="4648200"/>
            <a:ext cx="3806283" cy="2027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191000"/>
            <a:ext cx="3895274" cy="270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1752600"/>
            <a:ext cx="5282511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" name="Picture 1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038350"/>
            <a:ext cx="2819400" cy="19928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219200"/>
            <a:ext cx="4151568" cy="280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3124200"/>
            <a:ext cx="4031063" cy="2724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1744</TotalTime>
  <Words>91</Words>
  <Application>Microsoft Office PowerPoint</Application>
  <PresentationFormat>On-screen Show (4:3)</PresentationFormat>
  <Paragraphs>22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blank</vt:lpstr>
      <vt:lpstr>We need to refocus sensing research</vt:lpstr>
      <vt:lpstr>No CR is an Island (Why Game Theory?)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Jody’s “Controversial” Opinions on CR</dc:title>
  <dc:creator>James Neel</dc:creator>
  <cp:lastModifiedBy>James Neel</cp:lastModifiedBy>
  <cp:revision>8</cp:revision>
  <dcterms:created xsi:type="dcterms:W3CDTF">2010-09-09T20:38:18Z</dcterms:created>
  <dcterms:modified xsi:type="dcterms:W3CDTF">2010-11-04T01:55:26Z</dcterms:modified>
</cp:coreProperties>
</file>